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D5F"/>
    <a:srgbClr val="3D230A"/>
    <a:srgbClr val="3A2208"/>
    <a:srgbClr val="4F2F0A"/>
    <a:srgbClr val="07090A"/>
    <a:srgbClr val="0B191A"/>
    <a:srgbClr val="352511"/>
    <a:srgbClr val="DEDEDC"/>
    <a:srgbClr val="F6F6F6"/>
    <a:srgbClr val="E5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16" y="1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93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66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55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74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6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2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3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88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2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61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9B20F-3F8E-4D8E-97B7-B34854BBD49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CA957C-7EC8-486A-9FFD-B8EB4A76A20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68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6D6D6"/>
            </a:gs>
            <a:gs pos="58500">
              <a:srgbClr val="D1CFCD"/>
            </a:gs>
            <a:gs pos="43000">
              <a:srgbClr val="D7D5D3"/>
            </a:gs>
            <a:gs pos="83000">
              <a:srgbClr val="CECECC"/>
            </a:gs>
            <a:gs pos="100000">
              <a:srgbClr val="CCCC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7838025-253C-DDEE-1830-C9DCE3CB3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42"/>
          <a:stretch/>
        </p:blipFill>
        <p:spPr>
          <a:xfrm>
            <a:off x="0" y="0"/>
            <a:ext cx="301625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5998F-4D31-078A-DA5F-6A55D7F0498C}"/>
              </a:ext>
            </a:extLst>
          </p:cNvPr>
          <p:cNvSpPr txBox="1"/>
          <p:nvPr/>
        </p:nvSpPr>
        <p:spPr>
          <a:xfrm>
            <a:off x="3642360" y="1101774"/>
            <a:ext cx="7894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ARQUITETURA</a:t>
            </a:r>
            <a:br>
              <a:rPr lang="pt-BR" sz="4000" dirty="0">
                <a:latin typeface="+mj-lt"/>
              </a:rPr>
            </a:br>
            <a:r>
              <a:rPr lang="pt-BR" sz="4000" dirty="0">
                <a:latin typeface="+mj-lt"/>
              </a:rPr>
              <a:t>UMA ALTERNATIVA PROFISSIONAL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FE54C6-4893-F4E1-7234-C4135CD1F38F}"/>
              </a:ext>
            </a:extLst>
          </p:cNvPr>
          <p:cNvSpPr/>
          <p:nvPr/>
        </p:nvSpPr>
        <p:spPr>
          <a:xfrm>
            <a:off x="3642360" y="549562"/>
            <a:ext cx="2255520" cy="369332"/>
          </a:xfrm>
          <a:prstGeom prst="roundRect">
            <a:avLst/>
          </a:prstGeom>
          <a:solidFill>
            <a:srgbClr val="F3A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# ANDROID</a:t>
            </a:r>
          </a:p>
        </p:txBody>
      </p:sp>
    </p:spTree>
    <p:extLst>
      <p:ext uri="{BB962C8B-B14F-4D97-AF65-F5344CB8AC3E}">
        <p14:creationId xmlns:p14="http://schemas.microsoft.com/office/powerpoint/2010/main" val="12762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25653695-F213-FFC3-24E9-C9B3FE5BB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/>
          <a:stretch/>
        </p:blipFill>
        <p:spPr>
          <a:xfrm>
            <a:off x="1" y="0"/>
            <a:ext cx="2171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headphones and writing on a paper&#10;&#10;Description automatically generated">
            <a:extLst>
              <a:ext uri="{FF2B5EF4-FFF2-40B4-BE49-F238E27FC236}">
                <a16:creationId xmlns:a16="http://schemas.microsoft.com/office/drawing/2014/main" id="{C51693B3-1894-3A76-62D8-636334A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013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AD5F"/>
            </a:gs>
            <a:gs pos="23000">
              <a:srgbClr val="352511"/>
            </a:gs>
            <a:gs pos="56000">
              <a:srgbClr val="07090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04547E52-6C59-6278-3379-141C2DDF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"/>
          <a:stretch/>
        </p:blipFill>
        <p:spPr>
          <a:xfrm>
            <a:off x="1" y="0"/>
            <a:ext cx="214122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7</Words>
  <Application>Microsoft Office PowerPoint</Application>
  <PresentationFormat>Custom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Augusto Santicioli</dc:creator>
  <cp:lastModifiedBy>Alexandre Augusto Santicioli</cp:lastModifiedBy>
  <cp:revision>5</cp:revision>
  <dcterms:created xsi:type="dcterms:W3CDTF">2024-07-29T04:11:16Z</dcterms:created>
  <dcterms:modified xsi:type="dcterms:W3CDTF">2024-07-29T05:02:54Z</dcterms:modified>
</cp:coreProperties>
</file>